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65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79281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7661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8221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795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8903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8264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109423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85574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6605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796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0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87711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68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387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47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108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135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44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126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6240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386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346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332839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9089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545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90C226"/>
                </a:solidFill>
              </a:rPr>
              <a:pPr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60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0436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8951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2515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1258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829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02230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2CCBF-D515-4174-94AE-7134DA8FD2BE}" type="datetimeFigureOut">
              <a:rPr lang="fr-CH" smtClean="0"/>
              <a:t>13.12.2021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BB17E7-25B7-481B-9262-8EB97019CC1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0378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12/13/2021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90C226"/>
                </a:solidFill>
              </a:rPr>
              <a:pPr defTabSz="457200"/>
              <a:t>‹N°›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06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8619" y="1656758"/>
            <a:ext cx="7766936" cy="2743198"/>
          </a:xfrm>
        </p:spPr>
        <p:txBody>
          <a:bodyPr/>
          <a:lstStyle/>
          <a:p>
            <a:pPr algn="ctr"/>
            <a:r>
              <a:rPr lang="fr-CH" sz="4400" dirty="0" smtClean="0"/>
              <a:t>Programme de législature</a:t>
            </a:r>
            <a:br>
              <a:rPr lang="fr-CH" sz="4400" dirty="0" smtClean="0"/>
            </a:br>
            <a:r>
              <a:rPr lang="fr-CH" sz="4400" dirty="0" smtClean="0"/>
              <a:t>2021-2026</a:t>
            </a:r>
            <a:endParaRPr lang="fr-CH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10800000" flipV="1">
            <a:off x="1543643" y="4954015"/>
            <a:ext cx="7766936" cy="779947"/>
          </a:xfrm>
        </p:spPr>
        <p:txBody>
          <a:bodyPr>
            <a:normAutofit/>
          </a:bodyPr>
          <a:lstStyle/>
          <a:p>
            <a:r>
              <a:rPr lang="fr-CH" dirty="0" smtClean="0"/>
              <a:t>Présenté par </a:t>
            </a:r>
            <a:r>
              <a:rPr lang="fr-CH" dirty="0" smtClean="0"/>
              <a:t>Alexandre Ratzé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5088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373"/>
          </a:xfrm>
        </p:spPr>
        <p:txBody>
          <a:bodyPr/>
          <a:lstStyle/>
          <a:p>
            <a:r>
              <a:rPr lang="fr-CH" dirty="0" smtClean="0"/>
              <a:t>Espace et mobilité</a:t>
            </a:r>
            <a:endParaRPr lang="fr-CH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8770" y="1393364"/>
            <a:ext cx="7292561" cy="465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8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3753"/>
          </a:xfrm>
        </p:spPr>
        <p:txBody>
          <a:bodyPr/>
          <a:lstStyle/>
          <a:p>
            <a:r>
              <a:rPr lang="fr-CH" dirty="0" smtClean="0"/>
              <a:t>Infrastructures et bâtiments</a:t>
            </a:r>
            <a:endParaRPr lang="fr-CH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8225" y="1323353"/>
            <a:ext cx="7330266" cy="467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81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0240"/>
          </a:xfrm>
        </p:spPr>
        <p:txBody>
          <a:bodyPr/>
          <a:lstStyle/>
          <a:p>
            <a:r>
              <a:rPr lang="fr-CH" dirty="0" smtClean="0"/>
              <a:t>Ecole et vie locale</a:t>
            </a:r>
            <a:endParaRPr lang="fr-CH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402" y="1259840"/>
            <a:ext cx="7432280" cy="479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450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Priorités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20941"/>
            <a:ext cx="8657674" cy="3880773"/>
          </a:xfrm>
        </p:spPr>
        <p:txBody>
          <a:bodyPr/>
          <a:lstStyle/>
          <a:p>
            <a:r>
              <a:rPr lang="fr-CH" dirty="0" smtClean="0"/>
              <a:t>La </a:t>
            </a:r>
            <a:r>
              <a:rPr lang="fr-CH" dirty="0"/>
              <a:t>réalisation des travaux routiers à </a:t>
            </a:r>
            <a:r>
              <a:rPr lang="fr-CH" dirty="0" err="1"/>
              <a:t>Cormérod</a:t>
            </a:r>
            <a:r>
              <a:rPr lang="fr-CH" dirty="0"/>
              <a:t> et l’assainissement du cadastre souterrain, </a:t>
            </a:r>
            <a:endParaRPr lang="fr-CH" dirty="0" smtClean="0"/>
          </a:p>
          <a:p>
            <a:r>
              <a:rPr lang="fr-CH" dirty="0"/>
              <a:t>L</a:t>
            </a:r>
            <a:r>
              <a:rPr lang="fr-CH" dirty="0" smtClean="0"/>
              <a:t>’amélioration </a:t>
            </a:r>
            <a:r>
              <a:rPr lang="fr-CH" dirty="0"/>
              <a:t>de la qualité de l’approvisionnement en eau potable</a:t>
            </a:r>
            <a:r>
              <a:rPr lang="fr-CH" dirty="0" smtClean="0"/>
              <a:t>,</a:t>
            </a:r>
          </a:p>
          <a:p>
            <a:r>
              <a:rPr lang="fr-CH" dirty="0"/>
              <a:t>L</a:t>
            </a:r>
            <a:r>
              <a:rPr lang="fr-CH" dirty="0" smtClean="0"/>
              <a:t>’agrandissement </a:t>
            </a:r>
            <a:r>
              <a:rPr lang="fr-CH" dirty="0"/>
              <a:t>de l’école de Courtion et des locaux pour l’AES</a:t>
            </a:r>
            <a:r>
              <a:rPr lang="fr-CH" dirty="0" smtClean="0"/>
              <a:t>,</a:t>
            </a:r>
          </a:p>
          <a:p>
            <a:r>
              <a:rPr lang="fr-CH" dirty="0" smtClean="0"/>
              <a:t>L’adaptation </a:t>
            </a:r>
            <a:r>
              <a:rPr lang="fr-CH" dirty="0"/>
              <a:t>des infrastructures de collecte et tri des déchets, </a:t>
            </a:r>
            <a:endParaRPr lang="fr-CH" dirty="0" smtClean="0"/>
          </a:p>
          <a:p>
            <a:r>
              <a:rPr lang="fr-CH" dirty="0"/>
              <a:t>L</a:t>
            </a:r>
            <a:r>
              <a:rPr lang="fr-CH" dirty="0" smtClean="0"/>
              <a:t>e </a:t>
            </a:r>
            <a:r>
              <a:rPr lang="fr-CH" dirty="0"/>
              <a:t>soutien aux sociétés locales, aux manifestations et occasions de </a:t>
            </a:r>
            <a:r>
              <a:rPr lang="fr-CH" dirty="0" smtClean="0"/>
              <a:t>rencontres,</a:t>
            </a:r>
          </a:p>
          <a:p>
            <a:r>
              <a:rPr lang="fr-CH" dirty="0"/>
              <a:t>L</a:t>
            </a:r>
            <a:r>
              <a:rPr lang="fr-CH" dirty="0" smtClean="0"/>
              <a:t>e </a:t>
            </a:r>
            <a:r>
              <a:rPr lang="fr-CH" dirty="0"/>
              <a:t>raccordement du village de Misery à la STEP de </a:t>
            </a:r>
            <a:r>
              <a:rPr lang="fr-CH" dirty="0" err="1"/>
              <a:t>Pensier</a:t>
            </a:r>
            <a:r>
              <a:rPr lang="fr-CH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943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62" y="240387"/>
            <a:ext cx="9150840" cy="1562036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0425" y="3057405"/>
            <a:ext cx="7919245" cy="2446579"/>
          </a:xfrm>
        </p:spPr>
        <p:txBody>
          <a:bodyPr>
            <a:noAutofit/>
          </a:bodyPr>
          <a:lstStyle/>
          <a:p>
            <a:r>
              <a:rPr lang="fr-CH" sz="4800" dirty="0" smtClean="0"/>
              <a:t> Merci de </a:t>
            </a:r>
            <a:r>
              <a:rPr lang="fr-CH" sz="4800" dirty="0"/>
              <a:t>votre </a:t>
            </a:r>
            <a:r>
              <a:rPr lang="fr-CH" sz="4800" dirty="0" smtClean="0"/>
              <a:t>attention.</a:t>
            </a:r>
            <a:endParaRPr lang="fr-CH" sz="4800" dirty="0"/>
          </a:p>
          <a:p>
            <a:r>
              <a:rPr lang="fr-CH" sz="4800" dirty="0" smtClean="0"/>
              <a:t> Avez-vous </a:t>
            </a:r>
            <a:r>
              <a:rPr lang="fr-CH" sz="4800" dirty="0"/>
              <a:t>des </a:t>
            </a:r>
            <a:r>
              <a:rPr lang="fr-CH" sz="4800" dirty="0" smtClean="0"/>
              <a:t>questions ?</a:t>
            </a:r>
            <a:endParaRPr lang="fr-CH" sz="4800" dirty="0"/>
          </a:p>
        </p:txBody>
      </p:sp>
    </p:spTree>
    <p:extLst>
      <p:ext uri="{BB962C8B-B14F-4D97-AF65-F5344CB8AC3E}">
        <p14:creationId xmlns:p14="http://schemas.microsoft.com/office/powerpoint/2010/main" val="285401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98</Words>
  <Application>Microsoft Office PowerPoint</Application>
  <PresentationFormat>Grand écran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 3</vt:lpstr>
      <vt:lpstr>Facette</vt:lpstr>
      <vt:lpstr>1_Facette</vt:lpstr>
      <vt:lpstr>Programme de législature 2021-2026</vt:lpstr>
      <vt:lpstr>Espace et mobilité</vt:lpstr>
      <vt:lpstr>Infrastructures et bâtiments</vt:lpstr>
      <vt:lpstr>Ecole et vie locale</vt:lpstr>
      <vt:lpstr>Priorités</vt:lpstr>
      <vt:lpstr>Présentation PowerPoint</vt:lpstr>
    </vt:vector>
  </TitlesOfParts>
  <Company>AddValue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Apprentie 2 Misery-Courtion</dc:creator>
  <cp:lastModifiedBy>Simonet Olivier</cp:lastModifiedBy>
  <cp:revision>7</cp:revision>
  <dcterms:created xsi:type="dcterms:W3CDTF">2021-12-03T13:55:32Z</dcterms:created>
  <dcterms:modified xsi:type="dcterms:W3CDTF">2021-12-13T13:14:14Z</dcterms:modified>
</cp:coreProperties>
</file>